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3" r:id="rId5"/>
    <p:sldId id="261" r:id="rId6"/>
    <p:sldId id="267" r:id="rId7"/>
    <p:sldId id="270" r:id="rId8"/>
    <p:sldId id="271" r:id="rId9"/>
    <p:sldId id="274" r:id="rId10"/>
    <p:sldId id="276" r:id="rId11"/>
    <p:sldId id="277" r:id="rId12"/>
    <p:sldId id="278" r:id="rId13"/>
    <p:sldId id="279" r:id="rId14"/>
    <p:sldId id="281" r:id="rId15"/>
    <p:sldId id="282" r:id="rId16"/>
    <p:sldId id="275" r:id="rId17"/>
    <p:sldId id="265" r:id="rId18"/>
    <p:sldId id="280" r:id="rId19"/>
    <p:sldId id="266" r:id="rId2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430AC-436B-42CB-AC72-295FBF6C0AA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409EAF4-1981-453F-9D27-187D833E575D}">
      <dgm:prSet phldrT="[Metin]" custT="1"/>
      <dgm:spPr>
        <a:solidFill>
          <a:schemeClr val="tx1"/>
        </a:solidFill>
        <a:ln>
          <a:solidFill>
            <a:srgbClr val="FFC000"/>
          </a:solidFill>
        </a:ln>
      </dgm:spPr>
      <dgm:t>
        <a:bodyPr/>
        <a:lstStyle/>
        <a:p>
          <a:endParaRPr lang="tr-TR" sz="1400" dirty="0" smtClean="0"/>
        </a:p>
        <a:p>
          <a:endParaRPr lang="tr-TR" sz="1400" dirty="0" smtClean="0"/>
        </a:p>
        <a:p>
          <a:r>
            <a:rPr lang="tr-TR" sz="1200" dirty="0" smtClean="0"/>
            <a:t>Merkezi yerleştirme tercihi yapmak için yerel yerleştirme tercihi yapmak zorunludur.</a:t>
          </a:r>
        </a:p>
        <a:p>
          <a:endParaRPr lang="tr-TR" sz="1400" dirty="0"/>
        </a:p>
      </dgm:t>
    </dgm:pt>
    <dgm:pt modelId="{BC66D2D5-0B6E-46A6-B910-1DE2AD7179F8}" type="parTrans" cxnId="{CA23AE5F-F25A-4CF5-B75C-048E3AFA4A62}">
      <dgm:prSet/>
      <dgm:spPr/>
      <dgm:t>
        <a:bodyPr/>
        <a:lstStyle/>
        <a:p>
          <a:endParaRPr lang="tr-TR"/>
        </a:p>
      </dgm:t>
    </dgm:pt>
    <dgm:pt modelId="{474647D5-FE63-46FF-8933-0B369BCFCC29}" type="sibTrans" cxnId="{CA23AE5F-F25A-4CF5-B75C-048E3AFA4A62}">
      <dgm:prSet/>
      <dgm:spPr/>
      <dgm:t>
        <a:bodyPr/>
        <a:lstStyle/>
        <a:p>
          <a:endParaRPr lang="tr-TR"/>
        </a:p>
      </dgm:t>
    </dgm:pt>
    <dgm:pt modelId="{A04B5B94-5286-4F77-8F18-7EA523983CA1}">
      <dgm:prSet phldrT="[Metin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tr-TR" sz="1200" dirty="0" smtClean="0">
            <a:solidFill>
              <a:schemeClr val="tx1"/>
            </a:solidFill>
          </a:endParaRPr>
        </a:p>
        <a:p>
          <a:endParaRPr lang="tr-TR" sz="1200" dirty="0" smtClean="0">
            <a:solidFill>
              <a:schemeClr val="tx1"/>
            </a:solidFill>
          </a:endParaRPr>
        </a:p>
        <a:p>
          <a:r>
            <a:rPr lang="tr-TR" sz="1200" dirty="0" smtClean="0">
              <a:solidFill>
                <a:schemeClr val="tx1"/>
              </a:solidFill>
            </a:rPr>
            <a:t>Merkezi yerleştirme ile yerleşenlerin yerel yerleştirme tercihleri dikkate alınmayacaktır.</a:t>
          </a:r>
          <a:endParaRPr lang="tr-TR" sz="1200" dirty="0">
            <a:solidFill>
              <a:schemeClr val="tx1"/>
            </a:solidFill>
          </a:endParaRPr>
        </a:p>
      </dgm:t>
    </dgm:pt>
    <dgm:pt modelId="{14140B1E-F8BE-475E-ABEA-7CFD408B8E6D}" type="parTrans" cxnId="{FE16B9CB-B8EA-46F8-A1F5-EC1166BF5D9B}">
      <dgm:prSet/>
      <dgm:spPr/>
      <dgm:t>
        <a:bodyPr/>
        <a:lstStyle/>
        <a:p>
          <a:endParaRPr lang="tr-TR"/>
        </a:p>
      </dgm:t>
    </dgm:pt>
    <dgm:pt modelId="{9FF034B8-78AE-4DE4-A02F-B5D4AB5F8C70}" type="sibTrans" cxnId="{FE16B9CB-B8EA-46F8-A1F5-EC1166BF5D9B}">
      <dgm:prSet/>
      <dgm:spPr/>
      <dgm:t>
        <a:bodyPr/>
        <a:lstStyle/>
        <a:p>
          <a:endParaRPr lang="tr-TR"/>
        </a:p>
      </dgm:t>
    </dgm:pt>
    <dgm:pt modelId="{034201DE-B946-4787-827A-1E4181F3C181}">
      <dgm:prSet phldrT="[Metin]" custT="1"/>
      <dgm:spPr>
        <a:solidFill>
          <a:schemeClr val="accent2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4000" dirty="0" smtClean="0"/>
            <a:t>DİKKAT</a:t>
          </a:r>
          <a:endParaRPr lang="tr-TR" sz="4000" dirty="0"/>
        </a:p>
      </dgm:t>
    </dgm:pt>
    <dgm:pt modelId="{B038328D-6E19-4295-99F1-9A13B335DF4E}" type="sibTrans" cxnId="{01BEF655-DF82-4A03-9A80-E80F4F28B43D}">
      <dgm:prSet/>
      <dgm:spPr/>
      <dgm:t>
        <a:bodyPr/>
        <a:lstStyle/>
        <a:p>
          <a:endParaRPr lang="tr-TR"/>
        </a:p>
      </dgm:t>
    </dgm:pt>
    <dgm:pt modelId="{E1090C60-66DF-459C-8D32-A19904951693}" type="parTrans" cxnId="{01BEF655-DF82-4A03-9A80-E80F4F28B43D}">
      <dgm:prSet/>
      <dgm:spPr/>
      <dgm:t>
        <a:bodyPr/>
        <a:lstStyle/>
        <a:p>
          <a:endParaRPr lang="tr-TR"/>
        </a:p>
      </dgm:t>
    </dgm:pt>
    <dgm:pt modelId="{D7C28522-5B00-4821-9242-F5440BF989A1}" type="pres">
      <dgm:prSet presAssocID="{B94430AC-436B-42CB-AC72-295FBF6C0A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0563A4-30F0-4924-92D6-8A8E286D3A93}" type="pres">
      <dgm:prSet presAssocID="{2409EAF4-1981-453F-9D27-187D833E575D}" presName="node" presStyleLbl="node1" presStyleIdx="0" presStyleCnt="3" custLinFactY="10491" custLinFactNeighborX="-8071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8F41E8-9522-460B-AE10-B47C558076E6}" type="pres">
      <dgm:prSet presAssocID="{474647D5-FE63-46FF-8933-0B369BCFCC29}" presName="sibTrans" presStyleCnt="0"/>
      <dgm:spPr/>
    </dgm:pt>
    <dgm:pt modelId="{FF4AC9F4-AC55-48FB-82CC-3F3DDB1B404C}" type="pres">
      <dgm:prSet presAssocID="{034201DE-B946-4787-827A-1E4181F3C181}" presName="node" presStyleLbl="node1" presStyleIdx="1" presStyleCnt="3" custLinFactNeighborX="-55075" custLinFactNeighborY="-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ADBEF5-C72B-4D16-AB96-2A1251480EE8}" type="pres">
      <dgm:prSet presAssocID="{B038328D-6E19-4295-99F1-9A13B335DF4E}" presName="sibTrans" presStyleCnt="0"/>
      <dgm:spPr/>
    </dgm:pt>
    <dgm:pt modelId="{934385BB-A236-4140-B9AD-F9F71A5D802F}" type="pres">
      <dgm:prSet presAssocID="{A04B5B94-5286-4F77-8F18-7EA523983CA1}" presName="node" presStyleLbl="node1" presStyleIdx="2" presStyleCnt="3" custLinFactNeighborX="59604" custLinFactNeighborY="-61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BEF655-DF82-4A03-9A80-E80F4F28B43D}" srcId="{B94430AC-436B-42CB-AC72-295FBF6C0AAA}" destId="{034201DE-B946-4787-827A-1E4181F3C181}" srcOrd="1" destOrd="0" parTransId="{E1090C60-66DF-459C-8D32-A19904951693}" sibTransId="{B038328D-6E19-4295-99F1-9A13B335DF4E}"/>
    <dgm:cxn modelId="{78A49EEE-BAC0-4C94-89A2-5CA5A905DAAF}" type="presOf" srcId="{034201DE-B946-4787-827A-1E4181F3C181}" destId="{FF4AC9F4-AC55-48FB-82CC-3F3DDB1B404C}" srcOrd="0" destOrd="0" presId="urn:microsoft.com/office/officeart/2005/8/layout/default"/>
    <dgm:cxn modelId="{FE16B9CB-B8EA-46F8-A1F5-EC1166BF5D9B}" srcId="{B94430AC-436B-42CB-AC72-295FBF6C0AAA}" destId="{A04B5B94-5286-4F77-8F18-7EA523983CA1}" srcOrd="2" destOrd="0" parTransId="{14140B1E-F8BE-475E-ABEA-7CFD408B8E6D}" sibTransId="{9FF034B8-78AE-4DE4-A02F-B5D4AB5F8C70}"/>
    <dgm:cxn modelId="{D2D64695-653A-466B-9641-CEA3FCD77616}" type="presOf" srcId="{A04B5B94-5286-4F77-8F18-7EA523983CA1}" destId="{934385BB-A236-4140-B9AD-F9F71A5D802F}" srcOrd="0" destOrd="0" presId="urn:microsoft.com/office/officeart/2005/8/layout/default"/>
    <dgm:cxn modelId="{592CA5C2-068D-4360-882C-BAB91FD83D76}" type="presOf" srcId="{2409EAF4-1981-453F-9D27-187D833E575D}" destId="{530563A4-30F0-4924-92D6-8A8E286D3A93}" srcOrd="0" destOrd="0" presId="urn:microsoft.com/office/officeart/2005/8/layout/default"/>
    <dgm:cxn modelId="{CA23AE5F-F25A-4CF5-B75C-048E3AFA4A62}" srcId="{B94430AC-436B-42CB-AC72-295FBF6C0AAA}" destId="{2409EAF4-1981-453F-9D27-187D833E575D}" srcOrd="0" destOrd="0" parTransId="{BC66D2D5-0B6E-46A6-B910-1DE2AD7179F8}" sibTransId="{474647D5-FE63-46FF-8933-0B369BCFCC29}"/>
    <dgm:cxn modelId="{B88BCE4F-FB82-4A0F-B67D-ED0152E99AA0}" type="presOf" srcId="{B94430AC-436B-42CB-AC72-295FBF6C0AAA}" destId="{D7C28522-5B00-4821-9242-F5440BF989A1}" srcOrd="0" destOrd="0" presId="urn:microsoft.com/office/officeart/2005/8/layout/default"/>
    <dgm:cxn modelId="{AC8C3E5E-8DB6-4352-B75C-DF7E4AE891B0}" type="presParOf" srcId="{D7C28522-5B00-4821-9242-F5440BF989A1}" destId="{530563A4-30F0-4924-92D6-8A8E286D3A93}" srcOrd="0" destOrd="0" presId="urn:microsoft.com/office/officeart/2005/8/layout/default"/>
    <dgm:cxn modelId="{FDA8BEBB-6AD0-4FB7-A2CF-893EA7A9FCE1}" type="presParOf" srcId="{D7C28522-5B00-4821-9242-F5440BF989A1}" destId="{E28F41E8-9522-460B-AE10-B47C558076E6}" srcOrd="1" destOrd="0" presId="urn:microsoft.com/office/officeart/2005/8/layout/default"/>
    <dgm:cxn modelId="{9B673361-3092-4E1F-8750-C432206CE1EC}" type="presParOf" srcId="{D7C28522-5B00-4821-9242-F5440BF989A1}" destId="{FF4AC9F4-AC55-48FB-82CC-3F3DDB1B404C}" srcOrd="2" destOrd="0" presId="urn:microsoft.com/office/officeart/2005/8/layout/default"/>
    <dgm:cxn modelId="{C510C475-2F08-4D2F-90AD-F3E6529175AB}" type="presParOf" srcId="{D7C28522-5B00-4821-9242-F5440BF989A1}" destId="{CCADBEF5-C72B-4D16-AB96-2A1251480EE8}" srcOrd="3" destOrd="0" presId="urn:microsoft.com/office/officeart/2005/8/layout/default"/>
    <dgm:cxn modelId="{A8991E5F-7E27-41F9-A64A-E139138C1392}" type="presParOf" srcId="{D7C28522-5B00-4821-9242-F5440BF989A1}" destId="{934385BB-A236-4140-B9AD-F9F71A5D802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73449-553C-4BE7-AEDE-12F44CEF01D7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0C12CFC7-4131-4642-B9DC-34FB12BEC8C8}">
      <dgm:prSet phldrT="[Metin]"/>
      <dgm:spPr/>
      <dgm:t>
        <a:bodyPr/>
        <a:lstStyle/>
        <a:p>
          <a:r>
            <a:rPr lang="tr-TR" dirty="0" smtClean="0"/>
            <a:t>1. Tercihler e-okul üzerinden ya da ortaokul müdürlükleri üzerinden  yapılacaktır.</a:t>
          </a:r>
          <a:endParaRPr lang="tr-TR" dirty="0"/>
        </a:p>
      </dgm:t>
    </dgm:pt>
    <dgm:pt modelId="{0E563892-F92D-494E-A741-F14982A8281D}" type="parTrans" cxnId="{7832DFC2-41D4-4B56-A711-BB937455874E}">
      <dgm:prSet/>
      <dgm:spPr/>
      <dgm:t>
        <a:bodyPr/>
        <a:lstStyle/>
        <a:p>
          <a:endParaRPr lang="tr-TR"/>
        </a:p>
      </dgm:t>
    </dgm:pt>
    <dgm:pt modelId="{C472DABF-A722-4EB3-9AB6-38F2770C38C8}" type="sibTrans" cxnId="{7832DFC2-41D4-4B56-A711-BB937455874E}">
      <dgm:prSet/>
      <dgm:spPr/>
      <dgm:t>
        <a:bodyPr/>
        <a:lstStyle/>
        <a:p>
          <a:endParaRPr lang="tr-TR"/>
        </a:p>
      </dgm:t>
    </dgm:pt>
    <dgm:pt modelId="{D3D25DB9-4517-4627-9402-D32493FA8D2A}">
      <dgm:prSet phldrT="[Metin]"/>
      <dgm:spPr/>
      <dgm:t>
        <a:bodyPr/>
        <a:lstStyle/>
        <a:p>
          <a:r>
            <a:rPr lang="tr-TR" dirty="0" smtClean="0"/>
            <a:t>2. Yapılan tercihler okul müdürlüğüne onaylatılacaktır.</a:t>
          </a:r>
          <a:endParaRPr lang="tr-TR" dirty="0"/>
        </a:p>
      </dgm:t>
    </dgm:pt>
    <dgm:pt modelId="{135FE223-D693-4549-9EF6-D64888905FD3}" type="parTrans" cxnId="{3CA38014-D0BE-4BCB-ADCD-4706BB7247CB}">
      <dgm:prSet/>
      <dgm:spPr/>
      <dgm:t>
        <a:bodyPr/>
        <a:lstStyle/>
        <a:p>
          <a:endParaRPr lang="tr-TR"/>
        </a:p>
      </dgm:t>
    </dgm:pt>
    <dgm:pt modelId="{74EAC84F-FF70-45AC-88DC-06B7431D3BA1}" type="sibTrans" cxnId="{3CA38014-D0BE-4BCB-ADCD-4706BB7247CB}">
      <dgm:prSet/>
      <dgm:spPr/>
      <dgm:t>
        <a:bodyPr/>
        <a:lstStyle/>
        <a:p>
          <a:endParaRPr lang="tr-TR"/>
        </a:p>
      </dgm:t>
    </dgm:pt>
    <dgm:pt modelId="{46C07A87-846E-4EC0-92A3-4FF937E4DFCB}">
      <dgm:prSet phldrT="[Metin]"/>
      <dgm:spPr/>
      <dgm:t>
        <a:bodyPr/>
        <a:lstStyle/>
        <a:p>
          <a:r>
            <a:rPr lang="tr-TR" dirty="0" smtClean="0"/>
            <a:t>3. Her öğrenci yerel tercih yapmak zorundadır. Tercih yapmayan öğrenci açık öğretime yönlendirilecektir.</a:t>
          </a:r>
          <a:endParaRPr lang="tr-TR" dirty="0"/>
        </a:p>
      </dgm:t>
    </dgm:pt>
    <dgm:pt modelId="{DC8B83EF-8ABC-483F-A0AA-4F1CEB8F523B}" type="parTrans" cxnId="{B599A27E-E008-4902-917B-9C0C62477787}">
      <dgm:prSet/>
      <dgm:spPr/>
      <dgm:t>
        <a:bodyPr/>
        <a:lstStyle/>
        <a:p>
          <a:endParaRPr lang="tr-TR"/>
        </a:p>
      </dgm:t>
    </dgm:pt>
    <dgm:pt modelId="{E0F1884E-DAC9-4FC4-BE39-AAFC3D09B11A}" type="sibTrans" cxnId="{B599A27E-E008-4902-917B-9C0C62477787}">
      <dgm:prSet/>
      <dgm:spPr/>
      <dgm:t>
        <a:bodyPr/>
        <a:lstStyle/>
        <a:p>
          <a:endParaRPr lang="tr-TR"/>
        </a:p>
      </dgm:t>
    </dgm:pt>
    <dgm:pt modelId="{08C50B5E-0550-411C-86F3-2000AE09FF16}" type="pres">
      <dgm:prSet presAssocID="{5A173449-553C-4BE7-AEDE-12F44CEF01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4CAC2F-4576-44BA-A818-221B6BE9D8F9}" type="pres">
      <dgm:prSet presAssocID="{0C12CFC7-4131-4642-B9DC-34FB12BEC8C8}" presName="parentLin" presStyleCnt="0"/>
      <dgm:spPr/>
    </dgm:pt>
    <dgm:pt modelId="{52F61EAB-4C9C-4C46-87CC-8508B32ABAC2}" type="pres">
      <dgm:prSet presAssocID="{0C12CFC7-4131-4642-B9DC-34FB12BEC8C8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70B02FB6-4701-44C2-BD32-6E4B81FD0F0A}" type="pres">
      <dgm:prSet presAssocID="{0C12CFC7-4131-4642-B9DC-34FB12BEC8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36E4D7-A6D2-4491-B231-DEF34943D260}" type="pres">
      <dgm:prSet presAssocID="{0C12CFC7-4131-4642-B9DC-34FB12BEC8C8}" presName="negativeSpace" presStyleCnt="0"/>
      <dgm:spPr/>
    </dgm:pt>
    <dgm:pt modelId="{ACEAEB35-1A63-462C-991D-F1CC66AA234A}" type="pres">
      <dgm:prSet presAssocID="{0C12CFC7-4131-4642-B9DC-34FB12BEC8C8}" presName="childText" presStyleLbl="conFgAcc1" presStyleIdx="0" presStyleCnt="3">
        <dgm:presLayoutVars>
          <dgm:bulletEnabled val="1"/>
        </dgm:presLayoutVars>
      </dgm:prSet>
      <dgm:spPr/>
    </dgm:pt>
    <dgm:pt modelId="{C4D72C55-6D7A-4CEF-A006-548983CFBA7D}" type="pres">
      <dgm:prSet presAssocID="{C472DABF-A722-4EB3-9AB6-38F2770C38C8}" presName="spaceBetweenRectangles" presStyleCnt="0"/>
      <dgm:spPr/>
    </dgm:pt>
    <dgm:pt modelId="{D07AB9B0-F216-4688-B343-0812D540066B}" type="pres">
      <dgm:prSet presAssocID="{D3D25DB9-4517-4627-9402-D32493FA8D2A}" presName="parentLin" presStyleCnt="0"/>
      <dgm:spPr/>
    </dgm:pt>
    <dgm:pt modelId="{AEE094F1-39F8-4EFE-B823-A9E246712DBF}" type="pres">
      <dgm:prSet presAssocID="{D3D25DB9-4517-4627-9402-D32493FA8D2A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C3FF9F0E-0462-41CD-AD3F-80DC92D724A9}" type="pres">
      <dgm:prSet presAssocID="{D3D25DB9-4517-4627-9402-D32493FA8D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A8590F-56DA-47B6-A44B-A53ABA78FE70}" type="pres">
      <dgm:prSet presAssocID="{D3D25DB9-4517-4627-9402-D32493FA8D2A}" presName="negativeSpace" presStyleCnt="0"/>
      <dgm:spPr/>
    </dgm:pt>
    <dgm:pt modelId="{F7148FB2-0A9E-46D5-8765-FBA8A90A5DE5}" type="pres">
      <dgm:prSet presAssocID="{D3D25DB9-4517-4627-9402-D32493FA8D2A}" presName="childText" presStyleLbl="conFgAcc1" presStyleIdx="1" presStyleCnt="3">
        <dgm:presLayoutVars>
          <dgm:bulletEnabled val="1"/>
        </dgm:presLayoutVars>
      </dgm:prSet>
      <dgm:spPr/>
    </dgm:pt>
    <dgm:pt modelId="{182CB501-153D-458F-904D-5512F5092FFE}" type="pres">
      <dgm:prSet presAssocID="{74EAC84F-FF70-45AC-88DC-06B7431D3BA1}" presName="spaceBetweenRectangles" presStyleCnt="0"/>
      <dgm:spPr/>
    </dgm:pt>
    <dgm:pt modelId="{930C010B-56D7-4BCF-8798-66D0D2679B7B}" type="pres">
      <dgm:prSet presAssocID="{46C07A87-846E-4EC0-92A3-4FF937E4DFCB}" presName="parentLin" presStyleCnt="0"/>
      <dgm:spPr/>
    </dgm:pt>
    <dgm:pt modelId="{7E3425E5-2081-470D-A7C5-ACB04C40D46F}" type="pres">
      <dgm:prSet presAssocID="{46C07A87-846E-4EC0-92A3-4FF937E4DFCB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A47A18AB-D3B3-4D16-9877-79ED840D5427}" type="pres">
      <dgm:prSet presAssocID="{46C07A87-846E-4EC0-92A3-4FF937E4DF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F0275F-B57A-4F5C-9E4A-5A9A92B41F4D}" type="pres">
      <dgm:prSet presAssocID="{46C07A87-846E-4EC0-92A3-4FF937E4DFCB}" presName="negativeSpace" presStyleCnt="0"/>
      <dgm:spPr/>
    </dgm:pt>
    <dgm:pt modelId="{F156B5B8-95BD-4328-9B60-2A8222FCB4B7}" type="pres">
      <dgm:prSet presAssocID="{46C07A87-846E-4EC0-92A3-4FF937E4DF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7511A8-9CD1-406F-B91A-F4A251D99AA7}" type="presOf" srcId="{5A173449-553C-4BE7-AEDE-12F44CEF01D7}" destId="{08C50B5E-0550-411C-86F3-2000AE09FF16}" srcOrd="0" destOrd="0" presId="urn:microsoft.com/office/officeart/2005/8/layout/list1"/>
    <dgm:cxn modelId="{7832DFC2-41D4-4B56-A711-BB937455874E}" srcId="{5A173449-553C-4BE7-AEDE-12F44CEF01D7}" destId="{0C12CFC7-4131-4642-B9DC-34FB12BEC8C8}" srcOrd="0" destOrd="0" parTransId="{0E563892-F92D-494E-A741-F14982A8281D}" sibTransId="{C472DABF-A722-4EB3-9AB6-38F2770C38C8}"/>
    <dgm:cxn modelId="{70FC119D-3954-4FA2-8947-87262C748898}" type="presOf" srcId="{0C12CFC7-4131-4642-B9DC-34FB12BEC8C8}" destId="{52F61EAB-4C9C-4C46-87CC-8508B32ABAC2}" srcOrd="0" destOrd="0" presId="urn:microsoft.com/office/officeart/2005/8/layout/list1"/>
    <dgm:cxn modelId="{45532611-5377-4C43-8206-43E3C92F8874}" type="presOf" srcId="{46C07A87-846E-4EC0-92A3-4FF937E4DFCB}" destId="{7E3425E5-2081-470D-A7C5-ACB04C40D46F}" srcOrd="0" destOrd="0" presId="urn:microsoft.com/office/officeart/2005/8/layout/list1"/>
    <dgm:cxn modelId="{3CA38014-D0BE-4BCB-ADCD-4706BB7247CB}" srcId="{5A173449-553C-4BE7-AEDE-12F44CEF01D7}" destId="{D3D25DB9-4517-4627-9402-D32493FA8D2A}" srcOrd="1" destOrd="0" parTransId="{135FE223-D693-4549-9EF6-D64888905FD3}" sibTransId="{74EAC84F-FF70-45AC-88DC-06B7431D3BA1}"/>
    <dgm:cxn modelId="{CEB2331D-9513-4216-A612-242E7B06571B}" type="presOf" srcId="{46C07A87-846E-4EC0-92A3-4FF937E4DFCB}" destId="{A47A18AB-D3B3-4D16-9877-79ED840D5427}" srcOrd="1" destOrd="0" presId="urn:microsoft.com/office/officeart/2005/8/layout/list1"/>
    <dgm:cxn modelId="{6BAF983F-847D-4B73-842A-F54EC449E4F8}" type="presOf" srcId="{D3D25DB9-4517-4627-9402-D32493FA8D2A}" destId="{AEE094F1-39F8-4EFE-B823-A9E246712DBF}" srcOrd="0" destOrd="0" presId="urn:microsoft.com/office/officeart/2005/8/layout/list1"/>
    <dgm:cxn modelId="{C34F2696-78F0-426E-AE6C-FA4C2031894F}" type="presOf" srcId="{0C12CFC7-4131-4642-B9DC-34FB12BEC8C8}" destId="{70B02FB6-4701-44C2-BD32-6E4B81FD0F0A}" srcOrd="1" destOrd="0" presId="urn:microsoft.com/office/officeart/2005/8/layout/list1"/>
    <dgm:cxn modelId="{B790ECEE-30E9-4134-9893-C59E9C4B2590}" type="presOf" srcId="{D3D25DB9-4517-4627-9402-D32493FA8D2A}" destId="{C3FF9F0E-0462-41CD-AD3F-80DC92D724A9}" srcOrd="1" destOrd="0" presId="urn:microsoft.com/office/officeart/2005/8/layout/list1"/>
    <dgm:cxn modelId="{B599A27E-E008-4902-917B-9C0C62477787}" srcId="{5A173449-553C-4BE7-AEDE-12F44CEF01D7}" destId="{46C07A87-846E-4EC0-92A3-4FF937E4DFCB}" srcOrd="2" destOrd="0" parTransId="{DC8B83EF-8ABC-483F-A0AA-4F1CEB8F523B}" sibTransId="{E0F1884E-DAC9-4FC4-BE39-AAFC3D09B11A}"/>
    <dgm:cxn modelId="{F0F7978E-0153-4B4F-A992-A9098D5BDC6D}" type="presParOf" srcId="{08C50B5E-0550-411C-86F3-2000AE09FF16}" destId="{D64CAC2F-4576-44BA-A818-221B6BE9D8F9}" srcOrd="0" destOrd="0" presId="urn:microsoft.com/office/officeart/2005/8/layout/list1"/>
    <dgm:cxn modelId="{E3FE1B4E-26CF-4359-ACFD-594DF3939B51}" type="presParOf" srcId="{D64CAC2F-4576-44BA-A818-221B6BE9D8F9}" destId="{52F61EAB-4C9C-4C46-87CC-8508B32ABAC2}" srcOrd="0" destOrd="0" presId="urn:microsoft.com/office/officeart/2005/8/layout/list1"/>
    <dgm:cxn modelId="{0C1F75C7-BD1B-4C7C-820D-2A9A03711CC1}" type="presParOf" srcId="{D64CAC2F-4576-44BA-A818-221B6BE9D8F9}" destId="{70B02FB6-4701-44C2-BD32-6E4B81FD0F0A}" srcOrd="1" destOrd="0" presId="urn:microsoft.com/office/officeart/2005/8/layout/list1"/>
    <dgm:cxn modelId="{AB99F1E5-2793-478F-ABCA-246B9C03BCEE}" type="presParOf" srcId="{08C50B5E-0550-411C-86F3-2000AE09FF16}" destId="{B836E4D7-A6D2-4491-B231-DEF34943D260}" srcOrd="1" destOrd="0" presId="urn:microsoft.com/office/officeart/2005/8/layout/list1"/>
    <dgm:cxn modelId="{0638524C-D38B-4D4C-B630-C081929FFE5B}" type="presParOf" srcId="{08C50B5E-0550-411C-86F3-2000AE09FF16}" destId="{ACEAEB35-1A63-462C-991D-F1CC66AA234A}" srcOrd="2" destOrd="0" presId="urn:microsoft.com/office/officeart/2005/8/layout/list1"/>
    <dgm:cxn modelId="{E61814C5-55B7-453A-836E-C538A163AB5C}" type="presParOf" srcId="{08C50B5E-0550-411C-86F3-2000AE09FF16}" destId="{C4D72C55-6D7A-4CEF-A006-548983CFBA7D}" srcOrd="3" destOrd="0" presId="urn:microsoft.com/office/officeart/2005/8/layout/list1"/>
    <dgm:cxn modelId="{DC1E6758-B810-4CD7-8F75-B02CE86392B1}" type="presParOf" srcId="{08C50B5E-0550-411C-86F3-2000AE09FF16}" destId="{D07AB9B0-F216-4688-B343-0812D540066B}" srcOrd="4" destOrd="0" presId="urn:microsoft.com/office/officeart/2005/8/layout/list1"/>
    <dgm:cxn modelId="{7160E427-393B-46FA-B63E-0084845A37CD}" type="presParOf" srcId="{D07AB9B0-F216-4688-B343-0812D540066B}" destId="{AEE094F1-39F8-4EFE-B823-A9E246712DBF}" srcOrd="0" destOrd="0" presId="urn:microsoft.com/office/officeart/2005/8/layout/list1"/>
    <dgm:cxn modelId="{34D6D2E3-1553-4680-98B3-13ACEABA440C}" type="presParOf" srcId="{D07AB9B0-F216-4688-B343-0812D540066B}" destId="{C3FF9F0E-0462-41CD-AD3F-80DC92D724A9}" srcOrd="1" destOrd="0" presId="urn:microsoft.com/office/officeart/2005/8/layout/list1"/>
    <dgm:cxn modelId="{D51CD1A7-7E0C-41C8-8A38-99BBA8A561E0}" type="presParOf" srcId="{08C50B5E-0550-411C-86F3-2000AE09FF16}" destId="{88A8590F-56DA-47B6-A44B-A53ABA78FE70}" srcOrd="5" destOrd="0" presId="urn:microsoft.com/office/officeart/2005/8/layout/list1"/>
    <dgm:cxn modelId="{3596067A-B3FF-4093-94F7-C22F126434B8}" type="presParOf" srcId="{08C50B5E-0550-411C-86F3-2000AE09FF16}" destId="{F7148FB2-0A9E-46D5-8765-FBA8A90A5DE5}" srcOrd="6" destOrd="0" presId="urn:microsoft.com/office/officeart/2005/8/layout/list1"/>
    <dgm:cxn modelId="{02585924-30EC-41AE-B633-83C52C57DF5B}" type="presParOf" srcId="{08C50B5E-0550-411C-86F3-2000AE09FF16}" destId="{182CB501-153D-458F-904D-5512F5092FFE}" srcOrd="7" destOrd="0" presId="urn:microsoft.com/office/officeart/2005/8/layout/list1"/>
    <dgm:cxn modelId="{4912ECDF-1EB6-4EF4-A820-3CB3914ED0E2}" type="presParOf" srcId="{08C50B5E-0550-411C-86F3-2000AE09FF16}" destId="{930C010B-56D7-4BCF-8798-66D0D2679B7B}" srcOrd="8" destOrd="0" presId="urn:microsoft.com/office/officeart/2005/8/layout/list1"/>
    <dgm:cxn modelId="{38FAF0B7-2039-4918-9FD0-92ADA15EF722}" type="presParOf" srcId="{930C010B-56D7-4BCF-8798-66D0D2679B7B}" destId="{7E3425E5-2081-470D-A7C5-ACB04C40D46F}" srcOrd="0" destOrd="0" presId="urn:microsoft.com/office/officeart/2005/8/layout/list1"/>
    <dgm:cxn modelId="{20B5D814-F504-4E70-82FA-B0124BDAFD42}" type="presParOf" srcId="{930C010B-56D7-4BCF-8798-66D0D2679B7B}" destId="{A47A18AB-D3B3-4D16-9877-79ED840D5427}" srcOrd="1" destOrd="0" presId="urn:microsoft.com/office/officeart/2005/8/layout/list1"/>
    <dgm:cxn modelId="{9570F06A-09A5-4386-A453-BE77C5AC2B03}" type="presParOf" srcId="{08C50B5E-0550-411C-86F3-2000AE09FF16}" destId="{F9F0275F-B57A-4F5C-9E4A-5A9A92B41F4D}" srcOrd="9" destOrd="0" presId="urn:microsoft.com/office/officeart/2005/8/layout/list1"/>
    <dgm:cxn modelId="{6672CE22-52D6-4AA6-AA4F-6164952D6607}" type="presParOf" srcId="{08C50B5E-0550-411C-86F3-2000AE09FF16}" destId="{F156B5B8-95BD-4328-9B60-2A8222FCB4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563A4-30F0-4924-92D6-8A8E286D3A93}">
      <dsp:nvSpPr>
        <dsp:cNvPr id="0" name=""/>
        <dsp:cNvSpPr/>
      </dsp:nvSpPr>
      <dsp:spPr>
        <a:xfrm>
          <a:off x="256428" y="1440160"/>
          <a:ext cx="2171824" cy="1303094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Merkezi yerleştirme tercihi yapmak için yerel yerleştirme tercihi yapmak zorunludur.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256428" y="1440160"/>
        <a:ext cx="2171824" cy="1303094"/>
      </dsp:txXfrm>
    </dsp:sp>
    <dsp:sp modelId="{FF4AC9F4-AC55-48FB-82CC-3F3DDB1B404C}">
      <dsp:nvSpPr>
        <dsp:cNvPr id="0" name=""/>
        <dsp:cNvSpPr/>
      </dsp:nvSpPr>
      <dsp:spPr>
        <a:xfrm>
          <a:off x="1624590" y="6"/>
          <a:ext cx="2171824" cy="130309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DİKKAT</a:t>
          </a:r>
          <a:endParaRPr lang="tr-TR" sz="4000" kern="1200" dirty="0"/>
        </a:p>
      </dsp:txBody>
      <dsp:txXfrm>
        <a:off x="1624590" y="6"/>
        <a:ext cx="2171824" cy="1303094"/>
      </dsp:txXfrm>
    </dsp:sp>
    <dsp:sp modelId="{934385BB-A236-4140-B9AD-F9F71A5D802F}">
      <dsp:nvSpPr>
        <dsp:cNvPr id="0" name=""/>
        <dsp:cNvSpPr/>
      </dsp:nvSpPr>
      <dsp:spPr>
        <a:xfrm>
          <a:off x="2920714" y="1440156"/>
          <a:ext cx="2171824" cy="13030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Merkezi yerleştirme ile yerleşenlerin yerel yerleştirme tercihleri dikkate alınmayacaktır.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2920714" y="1440156"/>
        <a:ext cx="2171824" cy="1303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AEB35-1A63-462C-991D-F1CC66AA234A}">
      <dsp:nvSpPr>
        <dsp:cNvPr id="0" name=""/>
        <dsp:cNvSpPr/>
      </dsp:nvSpPr>
      <dsp:spPr>
        <a:xfrm>
          <a:off x="0" y="1142363"/>
          <a:ext cx="8208912" cy="226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02FB6-4701-44C2-BD32-6E4B81FD0F0A}">
      <dsp:nvSpPr>
        <dsp:cNvPr id="0" name=""/>
        <dsp:cNvSpPr/>
      </dsp:nvSpPr>
      <dsp:spPr>
        <a:xfrm>
          <a:off x="410445" y="1009523"/>
          <a:ext cx="5746238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1. Tercihler e-okul üzerinden ya da ortaokul müdürlükleri üzerinden  yapılacaktır.</a:t>
          </a:r>
          <a:endParaRPr lang="tr-TR" sz="900" kern="1200" dirty="0"/>
        </a:p>
      </dsp:txBody>
      <dsp:txXfrm>
        <a:off x="423414" y="1022492"/>
        <a:ext cx="5720300" cy="239742"/>
      </dsp:txXfrm>
    </dsp:sp>
    <dsp:sp modelId="{F7148FB2-0A9E-46D5-8765-FBA8A90A5DE5}">
      <dsp:nvSpPr>
        <dsp:cNvPr id="0" name=""/>
        <dsp:cNvSpPr/>
      </dsp:nvSpPr>
      <dsp:spPr>
        <a:xfrm>
          <a:off x="0" y="1550603"/>
          <a:ext cx="8208912" cy="226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9F0E-0462-41CD-AD3F-80DC92D724A9}">
      <dsp:nvSpPr>
        <dsp:cNvPr id="0" name=""/>
        <dsp:cNvSpPr/>
      </dsp:nvSpPr>
      <dsp:spPr>
        <a:xfrm>
          <a:off x="410445" y="1417763"/>
          <a:ext cx="5746238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2. Yapılan tercihler okul müdürlüğüne onaylatılacaktır.</a:t>
          </a:r>
          <a:endParaRPr lang="tr-TR" sz="900" kern="1200" dirty="0"/>
        </a:p>
      </dsp:txBody>
      <dsp:txXfrm>
        <a:off x="423414" y="1430732"/>
        <a:ext cx="5720300" cy="239742"/>
      </dsp:txXfrm>
    </dsp:sp>
    <dsp:sp modelId="{F156B5B8-95BD-4328-9B60-2A8222FCB4B7}">
      <dsp:nvSpPr>
        <dsp:cNvPr id="0" name=""/>
        <dsp:cNvSpPr/>
      </dsp:nvSpPr>
      <dsp:spPr>
        <a:xfrm>
          <a:off x="0" y="1958843"/>
          <a:ext cx="8208912" cy="226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A18AB-D3B3-4D16-9877-79ED840D5427}">
      <dsp:nvSpPr>
        <dsp:cNvPr id="0" name=""/>
        <dsp:cNvSpPr/>
      </dsp:nvSpPr>
      <dsp:spPr>
        <a:xfrm>
          <a:off x="410445" y="1826003"/>
          <a:ext cx="5746238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3. Her öğrenci yerel tercih yapmak zorundadır. Tercih yapmayan öğrenci açık öğretime yönlendirilecektir.</a:t>
          </a:r>
          <a:endParaRPr lang="tr-TR" sz="900" kern="1200" dirty="0"/>
        </a:p>
      </dsp:txBody>
      <dsp:txXfrm>
        <a:off x="423414" y="1838972"/>
        <a:ext cx="5720300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20857-28C5-4222-ABCA-7ABD0C395B1E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CBEA-4BA3-4CED-8F3E-1928D74222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95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CBEA-4BA3-4CED-8F3E-1928D74222B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26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CBEA-4BA3-4CED-8F3E-1928D74222B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73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494"/>
            <a:ext cx="2395512" cy="300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83568" y="314781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MERKEZ ORTAOKULU MÜDÜRLÜĞÜ</a:t>
            </a:r>
          </a:p>
          <a:p>
            <a:pPr algn="ctr"/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LGS TERCİHLERİNDE DİKKAT EDİLMESİ GEREKENLER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837184" y="46388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MESEM</a:t>
            </a:r>
          </a:p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(ESKİ ADI İLE ÇIRAKLIK EĞİTİM)</a:t>
            </a:r>
          </a:p>
          <a:p>
            <a:pPr algn="ctr"/>
            <a:endParaRPr lang="tr-T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52550" y="25415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Kayıt alanında olan okullar tercih</a:t>
            </a:r>
            <a:endParaRPr lang="tr-TR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374182" y="2628041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Komşu kayıt alanında olan okullar tercih ekranında mavi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6566" y="26812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80-100 aralığında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551336" y="2668588"/>
            <a:ext cx="210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60-79,99 aralığında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9859"/>
            <a:ext cx="9144000" cy="3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52625" y="241759"/>
            <a:ext cx="525658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564693" y="406970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TERCİH TAKVİMİ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52625" y="1408584"/>
            <a:ext cx="45454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2051720" y="1414314"/>
            <a:ext cx="5256584" cy="13849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TERCİHLERİNİZİ HERHANGİ BİR ORTAOKULDAN DA YAPABİLİRSİNİZ!!!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9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52625" y="241759"/>
            <a:ext cx="525658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492178" y="241759"/>
            <a:ext cx="403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TERCİHİ NASIL YAPACAĞIZ ?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52625" y="1408584"/>
            <a:ext cx="45454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539552" y="1408584"/>
            <a:ext cx="8352928" cy="3416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E OKUL MODÜLÜ ÜZERİNDEN, TERCİH GÜVENLİK NO VE DİĞER BİLGİLERİ GİREREK</a:t>
            </a:r>
          </a:p>
          <a:p>
            <a:endParaRPr lang="tr-TR" dirty="0"/>
          </a:p>
          <a:p>
            <a:r>
              <a:rPr lang="tr-TR" dirty="0" smtClean="0"/>
              <a:t> ÖNCE YEREL YERLEŞTİRME TERCİHİNİ YAPIYORUZ,</a:t>
            </a:r>
          </a:p>
          <a:p>
            <a:endParaRPr lang="tr-TR" dirty="0"/>
          </a:p>
          <a:p>
            <a:r>
              <a:rPr lang="tr-TR" dirty="0" smtClean="0"/>
              <a:t>DAHA SONRA MERKEZİ YERLEŞTİRME TERCİH EKRANINDAN TERCİHLERİMİZİ YAPIYORUZ.</a:t>
            </a:r>
          </a:p>
          <a:p>
            <a:endParaRPr lang="tr-TR" dirty="0"/>
          </a:p>
          <a:p>
            <a:r>
              <a:rPr lang="tr-TR" smtClean="0"/>
              <a:t>BÖYLELİKLE OKULA ONAY İÇİN SUNMUŞ OLUYORUZ.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13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52625" y="1408584"/>
            <a:ext cx="45454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771800" y="162372"/>
            <a:ext cx="345638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KAYIT ALANIMIZDAKİ OKULLAR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06"/>
            <a:ext cx="91440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52625" y="1408584"/>
            <a:ext cx="45454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411759" y="162372"/>
            <a:ext cx="41128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KOMŞU KAYIT ALANIMIZDAKİ OKULLAR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598"/>
            <a:ext cx="9144000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52625" y="1408584"/>
            <a:ext cx="45454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256881" cy="51435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567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52625" y="241759"/>
            <a:ext cx="5256584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564693" y="406970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TERCİH İŞLEMLERİ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52625" y="1408584"/>
            <a:ext cx="45454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377531760"/>
              </p:ext>
            </p:extLst>
          </p:nvPr>
        </p:nvGraphicFramePr>
        <p:xfrm>
          <a:off x="611560" y="1455093"/>
          <a:ext cx="8208912" cy="319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54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52624" y="241758"/>
            <a:ext cx="5571703" cy="4490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564693" y="406970"/>
            <a:ext cx="4743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TERCİH İŞLEMLERİ ESNASINDA LÜTFEN SIRANIZI BEKLEYİNİZ!</a:t>
            </a:r>
          </a:p>
          <a:p>
            <a:pPr algn="ctr"/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TERCİHİNİZİ YOĞUNLUK OLMAMASI İÇİN SON GÜNLERE BIRAKMAYINIZ!</a:t>
            </a:r>
          </a:p>
          <a:p>
            <a:pPr algn="ctr"/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TERCİHLERİNİZİ YAPMIŞ OLARAK OKUL İDARESİNE BAŞVURUNUZ!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952625" y="1408584"/>
            <a:ext cx="45454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5" y="0"/>
            <a:ext cx="43123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7920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059832" y="56626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YERLEŞTİRME İŞLEMLERİ</a:t>
            </a:r>
            <a:endParaRPr lang="tr-T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611560" y="2149835"/>
            <a:ext cx="3456384" cy="13681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4876217" y="2149835"/>
            <a:ext cx="3456384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35596" y="2649245"/>
            <a:ext cx="27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MERKEZİ YERLEŞTİRME</a:t>
            </a:r>
            <a:endParaRPr lang="tr-TR" sz="2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254259" y="2649245"/>
            <a:ext cx="27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YEREL YERLEŞTİRME</a:t>
            </a:r>
            <a:endParaRPr lang="tr-TR" sz="2000" b="1" dirty="0"/>
          </a:p>
        </p:txBody>
      </p:sp>
      <p:sp>
        <p:nvSpPr>
          <p:cNvPr id="4" name="Aşağı Ok 3"/>
          <p:cNvSpPr/>
          <p:nvPr/>
        </p:nvSpPr>
        <p:spPr>
          <a:xfrm>
            <a:off x="2322956" y="1275605"/>
            <a:ext cx="432048" cy="72973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6444208" y="1275606"/>
            <a:ext cx="432048" cy="72973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5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195736" y="50471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MERKEZİ YERLEŞTİRME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4624" y="2118137"/>
            <a:ext cx="2376263" cy="27329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7485282" y="1960990"/>
            <a:ext cx="1440160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491880" y="1563638"/>
            <a:ext cx="1836204" cy="18250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562023" y="1745377"/>
            <a:ext cx="1440160" cy="16691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49541" y="2427734"/>
            <a:ext cx="2124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Merkezi sınav puanına bakılır.</a:t>
            </a:r>
            <a:endParaRPr lang="tr-TR" sz="36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457972" y="1745377"/>
            <a:ext cx="2122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1. </a:t>
            </a:r>
          </a:p>
          <a:p>
            <a:pPr algn="ctr"/>
            <a:r>
              <a:rPr lang="tr-TR" sz="2000" b="1" dirty="0" smtClean="0"/>
              <a:t>OBP</a:t>
            </a:r>
          </a:p>
          <a:p>
            <a:pPr algn="ctr"/>
            <a:r>
              <a:rPr lang="tr-TR" sz="2000" b="1" dirty="0" smtClean="0"/>
              <a:t>6YBP+7YBP+8YBP</a:t>
            </a:r>
          </a:p>
          <a:p>
            <a:pPr algn="ctr"/>
            <a:r>
              <a:rPr lang="tr-TR" sz="2000" b="1" dirty="0" smtClean="0"/>
              <a:t>3</a:t>
            </a:r>
            <a:endParaRPr lang="tr-TR" sz="2000" b="1" dirty="0"/>
          </a:p>
        </p:txBody>
      </p:sp>
      <p:sp>
        <p:nvSpPr>
          <p:cNvPr id="8" name="Dikdörtgen 7"/>
          <p:cNvSpPr/>
          <p:nvPr/>
        </p:nvSpPr>
        <p:spPr>
          <a:xfrm>
            <a:off x="2915816" y="1491630"/>
            <a:ext cx="144016" cy="3528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683568" y="14916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İLK OLARAK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580112" y="149163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PUANLAR EŞİTSE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08004" y="3579862"/>
            <a:ext cx="1440160" cy="14401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6552220" y="3579862"/>
            <a:ext cx="1440160" cy="14401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5526949" y="1860962"/>
            <a:ext cx="1606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2</a:t>
            </a:r>
            <a:r>
              <a:rPr lang="tr-TR" sz="2000" b="1" dirty="0" smtClean="0"/>
              <a:t>. </a:t>
            </a:r>
          </a:p>
          <a:p>
            <a:pPr algn="ctr"/>
            <a:r>
              <a:rPr lang="tr-TR" sz="2000" b="1" dirty="0"/>
              <a:t>8,7,6 </a:t>
            </a:r>
            <a:r>
              <a:rPr lang="tr-TR" sz="2000" b="1" dirty="0" smtClean="0"/>
              <a:t>sırasıyla yıl </a:t>
            </a:r>
            <a:r>
              <a:rPr lang="tr-TR" sz="2000" b="1" dirty="0"/>
              <a:t>sonu başarı puanı</a:t>
            </a:r>
          </a:p>
          <a:p>
            <a:pPr algn="ctr"/>
            <a:endParaRPr lang="tr-TR" sz="2000" b="1" dirty="0" smtClean="0"/>
          </a:p>
        </p:txBody>
      </p:sp>
      <p:sp>
        <p:nvSpPr>
          <p:cNvPr id="23" name="Metin kutusu 22"/>
          <p:cNvSpPr txBox="1"/>
          <p:nvPr/>
        </p:nvSpPr>
        <p:spPr>
          <a:xfrm>
            <a:off x="7461077" y="2296349"/>
            <a:ext cx="1488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3</a:t>
            </a:r>
            <a:r>
              <a:rPr lang="tr-TR" sz="2000" b="1" dirty="0"/>
              <a:t>. Özürsüz devamsızlık</a:t>
            </a:r>
          </a:p>
          <a:p>
            <a:pPr algn="ctr"/>
            <a:endParaRPr lang="tr-TR" sz="2000" b="1" dirty="0" smtClean="0"/>
          </a:p>
        </p:txBody>
      </p:sp>
      <p:sp>
        <p:nvSpPr>
          <p:cNvPr id="24" name="Metin kutusu 23"/>
          <p:cNvSpPr txBox="1"/>
          <p:nvPr/>
        </p:nvSpPr>
        <p:spPr>
          <a:xfrm>
            <a:off x="4716016" y="385366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4. Tercih</a:t>
            </a:r>
          </a:p>
          <a:p>
            <a:pPr algn="ctr"/>
            <a:r>
              <a:rPr lang="tr-TR" sz="2000" b="1" dirty="0"/>
              <a:t>önceliği</a:t>
            </a:r>
          </a:p>
          <a:p>
            <a:pPr algn="ctr"/>
            <a:r>
              <a:rPr lang="tr-TR" sz="2000" b="1" dirty="0" smtClean="0"/>
              <a:t> 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710741" y="3546470"/>
            <a:ext cx="122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5</a:t>
            </a:r>
            <a:r>
              <a:rPr lang="tr-TR" sz="2000" b="1" dirty="0" smtClean="0"/>
              <a:t>.</a:t>
            </a:r>
          </a:p>
          <a:p>
            <a:pPr algn="ctr"/>
            <a:r>
              <a:rPr lang="tr-TR" sz="2000" b="1" dirty="0"/>
              <a:t>Doğum tarihi(Küçük Öncelikli)</a:t>
            </a:r>
          </a:p>
          <a:p>
            <a:pPr algn="ctr"/>
            <a:r>
              <a:rPr lang="tr-TR" sz="2000" b="1" dirty="0" smtClean="0"/>
              <a:t> 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3563888" y="2668588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195736" y="50471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MERKEZİ YERLEŞTİRME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612357660"/>
              </p:ext>
            </p:extLst>
          </p:nvPr>
        </p:nvGraphicFramePr>
        <p:xfrm>
          <a:off x="1795292" y="1779662"/>
          <a:ext cx="542426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/>
          <p:cNvSpPr/>
          <p:nvPr/>
        </p:nvSpPr>
        <p:spPr>
          <a:xfrm>
            <a:off x="2915816" y="3284084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987824" y="332560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1</a:t>
            </a:r>
            <a:endParaRPr lang="tr-TR" sz="1200" b="1" dirty="0"/>
          </a:p>
        </p:txBody>
      </p:sp>
      <p:sp>
        <p:nvSpPr>
          <p:cNvPr id="26" name="Oval 25"/>
          <p:cNvSpPr/>
          <p:nvPr/>
        </p:nvSpPr>
        <p:spPr>
          <a:xfrm>
            <a:off x="5652120" y="3284083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/>
          <p:cNvSpPr txBox="1"/>
          <p:nvPr/>
        </p:nvSpPr>
        <p:spPr>
          <a:xfrm>
            <a:off x="5724128" y="332636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38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699792" y="504713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YEREL YERLEŞTİRME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kış Çizelgesi: Sayfa Dışı Bağlayıcısı 5"/>
          <p:cNvSpPr/>
          <p:nvPr/>
        </p:nvSpPr>
        <p:spPr>
          <a:xfrm>
            <a:off x="6714587" y="1743658"/>
            <a:ext cx="1429488" cy="1368152"/>
          </a:xfrm>
          <a:prstGeom prst="flowChartOffpage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kış Çizelgesi: Sayfa Dışı Bağlayıcısı 16"/>
          <p:cNvSpPr/>
          <p:nvPr/>
        </p:nvSpPr>
        <p:spPr>
          <a:xfrm>
            <a:off x="4860032" y="1755923"/>
            <a:ext cx="1429488" cy="1368152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kış Çizelgesi: Sayfa Dışı Bağlayıcısı 17"/>
          <p:cNvSpPr/>
          <p:nvPr/>
        </p:nvSpPr>
        <p:spPr>
          <a:xfrm>
            <a:off x="2843808" y="1755923"/>
            <a:ext cx="1429488" cy="1368152"/>
          </a:xfrm>
          <a:prstGeom prst="flowChartOffpage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kış Çizelgesi: Sayfa Dışı Bağlayıcısı 18"/>
          <p:cNvSpPr/>
          <p:nvPr/>
        </p:nvSpPr>
        <p:spPr>
          <a:xfrm>
            <a:off x="971600" y="1743658"/>
            <a:ext cx="1429488" cy="1368152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910264" y="1699356"/>
            <a:ext cx="16455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1.</a:t>
            </a:r>
          </a:p>
          <a:p>
            <a:pPr algn="ctr"/>
            <a:r>
              <a:rPr lang="tr-TR" sz="2400" b="1" dirty="0" smtClean="0"/>
              <a:t>İkametgah Adresi</a:t>
            </a:r>
          </a:p>
          <a:p>
            <a:pPr algn="ctr"/>
            <a:endParaRPr lang="tr-TR" sz="2000" b="1" dirty="0" smtClean="0"/>
          </a:p>
        </p:txBody>
      </p:sp>
      <p:sp>
        <p:nvSpPr>
          <p:cNvPr id="24" name="Metin kutusu 23"/>
          <p:cNvSpPr txBox="1"/>
          <p:nvPr/>
        </p:nvSpPr>
        <p:spPr>
          <a:xfrm>
            <a:off x="6444208" y="1722249"/>
            <a:ext cx="25694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4.</a:t>
            </a:r>
          </a:p>
          <a:p>
            <a:pPr algn="ctr"/>
            <a:r>
              <a:rPr lang="tr-TR" sz="2400" b="1" dirty="0" smtClean="0"/>
              <a:t>SIRASIYLA 8,7,6.SINIF YBP</a:t>
            </a:r>
          </a:p>
          <a:p>
            <a:pPr algn="ctr"/>
            <a:endParaRPr lang="tr-TR" sz="2000" b="1" dirty="0" smtClean="0"/>
          </a:p>
        </p:txBody>
      </p:sp>
      <p:sp>
        <p:nvSpPr>
          <p:cNvPr id="25" name="Metin kutusu 24"/>
          <p:cNvSpPr txBox="1"/>
          <p:nvPr/>
        </p:nvSpPr>
        <p:spPr>
          <a:xfrm>
            <a:off x="2401088" y="1699356"/>
            <a:ext cx="2458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</a:t>
            </a:r>
            <a:r>
              <a:rPr lang="tr-TR" sz="2400" b="1" dirty="0" smtClean="0"/>
              <a:t>.</a:t>
            </a:r>
          </a:p>
          <a:p>
            <a:pPr algn="ctr"/>
            <a:r>
              <a:rPr lang="tr-TR" sz="2400" b="1" dirty="0"/>
              <a:t>OBP</a:t>
            </a:r>
          </a:p>
          <a:p>
            <a:pPr algn="ctr"/>
            <a:r>
              <a:rPr lang="tr-TR" sz="2400" b="1" dirty="0"/>
              <a:t>6YBP+7YBP+8YBP</a:t>
            </a:r>
          </a:p>
          <a:p>
            <a:pPr algn="ctr"/>
            <a:r>
              <a:rPr lang="tr-TR" sz="2400" b="1" dirty="0"/>
              <a:t>3</a:t>
            </a:r>
          </a:p>
          <a:p>
            <a:pPr algn="ctr"/>
            <a:endParaRPr lang="tr-TR" sz="2000" b="1" dirty="0" smtClean="0"/>
          </a:p>
        </p:txBody>
      </p:sp>
      <p:sp>
        <p:nvSpPr>
          <p:cNvPr id="26" name="Metin kutusu 25"/>
          <p:cNvSpPr txBox="1"/>
          <p:nvPr/>
        </p:nvSpPr>
        <p:spPr>
          <a:xfrm>
            <a:off x="4860032" y="1747501"/>
            <a:ext cx="1429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3.</a:t>
            </a:r>
          </a:p>
          <a:p>
            <a:pPr algn="ctr"/>
            <a:r>
              <a:rPr lang="tr-TR" sz="2000" b="1" dirty="0" smtClean="0"/>
              <a:t>Özürsüz</a:t>
            </a:r>
          </a:p>
          <a:p>
            <a:pPr algn="ctr"/>
            <a:r>
              <a:rPr lang="tr-TR" sz="2000" b="1" dirty="0" smtClean="0"/>
              <a:t>devamsızlık</a:t>
            </a:r>
          </a:p>
          <a:p>
            <a:pPr algn="ctr"/>
            <a:endParaRPr lang="tr-TR" sz="2000" b="1" dirty="0" smtClean="0"/>
          </a:p>
        </p:txBody>
      </p:sp>
      <p:cxnSp>
        <p:nvCxnSpPr>
          <p:cNvPr id="3" name="Düz Bağlayıcı 2"/>
          <p:cNvCxnSpPr/>
          <p:nvPr/>
        </p:nvCxnSpPr>
        <p:spPr>
          <a:xfrm>
            <a:off x="2555776" y="2830423"/>
            <a:ext cx="2160239" cy="11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611560" y="372387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M.AKİF ERSOY A.L. </a:t>
            </a:r>
            <a:r>
              <a:rPr lang="tr-TR" smtClean="0"/>
              <a:t>2020 </a:t>
            </a:r>
            <a:r>
              <a:rPr lang="tr-TR" smtClean="0"/>
              <a:t>YILI </a:t>
            </a:r>
            <a:r>
              <a:rPr lang="tr-TR" smtClean="0"/>
              <a:t>80,62 </a:t>
            </a:r>
            <a:r>
              <a:rPr lang="tr-TR" smtClean="0"/>
              <a:t>OBP İLE ALMIŞTIR.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0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5 -0.13298 L 0.17275 -0.13298 C 0.22882 -0.13298 0.29775 -0.06417 0.29775 -0.00802 L 0.29775 0.1169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0.51033 L 0.60937 -0.46991 C 0.66527 -0.46991 0.73437 -0.40111 0.73437 -0.34495 L 0.73437 -0.2199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65" y="14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71089 L 0.80417 -0.6788 C 0.86025 -0.6788 0.92917 -0.60999 0.92917 -0.55384 L 0.92917 -0.4288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19" y="14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0.42332 L 0.38732 -0.40573 C 0.4434 -0.40573 0.51232 -0.33693 0.51232 -0.28077 L 0.51232 -0.15581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13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699792" y="504713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İkamet Adresi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504" y="1159793"/>
            <a:ext cx="3240360" cy="302433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>
            <a:off x="2897535" y="1159793"/>
            <a:ext cx="3240360" cy="302433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5834161" y="1178471"/>
            <a:ext cx="3240360" cy="302433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47564" y="1652925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Kayıt alanında olan okullar tercih ekranında yeşil renkte görünecek.</a:t>
            </a:r>
          </a:p>
          <a:p>
            <a:pPr algn="ctr"/>
            <a:r>
              <a:rPr lang="tr-TR" b="1" u="sng" dirty="0" smtClean="0">
                <a:solidFill>
                  <a:schemeClr val="bg1"/>
                </a:solidFill>
              </a:rPr>
              <a:t>1. Derecede avantajlı olduğumuz tercihler.</a:t>
            </a:r>
            <a:endParaRPr lang="tr-TR" b="1" u="sng" dirty="0">
              <a:solidFill>
                <a:schemeClr val="bg1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3527884" y="1652924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Komşu kayıt alanında olan okullar tercih ekranında mavi renkte görünecek.</a:t>
            </a:r>
          </a:p>
          <a:p>
            <a:pPr algn="ctr"/>
            <a:r>
              <a:rPr lang="tr-TR" b="1" u="sng" dirty="0" smtClean="0">
                <a:solidFill>
                  <a:schemeClr val="bg1"/>
                </a:solidFill>
              </a:rPr>
              <a:t>2. Derecede avantajlı</a:t>
            </a:r>
            <a:endParaRPr lang="tr-TR" b="1" u="sng" dirty="0">
              <a:solidFill>
                <a:schemeClr val="bg1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570314" y="1791423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Diğer kayıt alanında olan okullar tercih ekranında kırmızı renkte görünecek.</a:t>
            </a:r>
          </a:p>
          <a:p>
            <a:pPr algn="ctr"/>
            <a:r>
              <a:rPr lang="tr-TR" b="1" u="sng" dirty="0" smtClean="0">
                <a:solidFill>
                  <a:schemeClr val="bg1"/>
                </a:solidFill>
              </a:rPr>
              <a:t>3. Derecede</a:t>
            </a:r>
          </a:p>
          <a:p>
            <a:pPr algn="ctr"/>
            <a:r>
              <a:rPr lang="tr-TR" b="1" u="sng" dirty="0" smtClean="0">
                <a:solidFill>
                  <a:schemeClr val="bg1"/>
                </a:solidFill>
              </a:rPr>
              <a:t>avantajlı</a:t>
            </a:r>
            <a:endParaRPr lang="tr-TR" b="1" u="sng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42958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 yeşil diğer ikisi mavi veya kırmızı toplam 5 tercih yapabileceksiniz.</a:t>
            </a:r>
          </a:p>
          <a:p>
            <a:r>
              <a:rPr lang="tr-TR" dirty="0" smtClean="0"/>
              <a:t>5 </a:t>
            </a:r>
            <a:r>
              <a:rPr lang="tr-TR" smtClean="0"/>
              <a:t>okul yazarken aynı </a:t>
            </a:r>
            <a:r>
              <a:rPr lang="tr-TR" dirty="0" smtClean="0"/>
              <a:t>okul türünden en fazla 3 okul </a:t>
            </a:r>
            <a:r>
              <a:rPr lang="tr-TR" smtClean="0"/>
              <a:t>yazabileceksiniz.</a:t>
            </a:r>
          </a:p>
          <a:p>
            <a:r>
              <a:rPr lang="tr-TR" smtClean="0"/>
              <a:t>(</a:t>
            </a:r>
            <a:r>
              <a:rPr lang="tr-TR" dirty="0" smtClean="0"/>
              <a:t>Anadolu – Meslek L. – İmam H.)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89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8" grpId="0" animBg="1"/>
      <p:bldP spid="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267744" y="50471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Okul Başarı Puanı (OBP)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52550" y="254154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Kayıt alanında olan okullar tercih ekranında yeşil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3374182" y="2628041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Komşu kayıt alanında olan okullar tercih ekranında mavi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444208" y="27665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Diğer kayıt alanında olan okullar tercih ekranında kırmızı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6566" y="26812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80-100 aralığında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551336" y="2668588"/>
            <a:ext cx="210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60-79,99 aralığında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488857" y="2688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60 puan altı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3528" y="1442897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/>
              <a:t>Ortaokulun 6, 7 ve 8'inci sınıf seviyesinde alınan yılsonu başarı puanlarının aritmetik</a:t>
            </a:r>
          </a:p>
          <a:p>
            <a:r>
              <a:rPr lang="tr-TR" sz="3000" b="1" dirty="0" smtClean="0"/>
              <a:t>ortalaması </a:t>
            </a:r>
            <a:r>
              <a:rPr lang="tr-TR" sz="3000" b="1" dirty="0"/>
              <a:t>ile elde edilen ve virgülden sonra dört basamak yürütülen puanı,</a:t>
            </a:r>
            <a:endParaRPr lang="tr-TR" sz="3000" b="1" u="sng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52550" y="3579862"/>
            <a:ext cx="833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6 YBP +7 YBP + 8 YBP   </a:t>
            </a:r>
          </a:p>
          <a:p>
            <a:r>
              <a:rPr lang="tr-TR" b="1" dirty="0" smtClean="0"/>
              <a:t>               3 </a:t>
            </a:r>
            <a:endParaRPr lang="tr-TR" b="1"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696566" y="3903027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şittir 9"/>
          <p:cNvSpPr/>
          <p:nvPr/>
        </p:nvSpPr>
        <p:spPr>
          <a:xfrm>
            <a:off x="2712790" y="3741877"/>
            <a:ext cx="419050" cy="3634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202359" y="367219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OBP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0266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267744" y="50471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Özürsüz Devamsızlık</a:t>
            </a:r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52550" y="25415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Kayıt alanında olan okullar tercih</a:t>
            </a:r>
            <a:endParaRPr lang="tr-TR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374182" y="2628041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Komşu kayıt alanında olan okullar tercih ekranında mavi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444208" y="27665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Diğer kayıt alanında olan okullar tercih ekranında kırmızı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6566" y="26812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80-100 aralığında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551336" y="2668588"/>
            <a:ext cx="210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60-79,99 aralığında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488857" y="2688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60 puan altı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52550" y="2211710"/>
            <a:ext cx="7979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8.SINIFTA YAPILAN ÖZÜRSÜZ DEVAMSIZLIK </a:t>
            </a:r>
          </a:p>
          <a:p>
            <a:endParaRPr lang="tr-TR" sz="2400" b="1" dirty="0"/>
          </a:p>
          <a:p>
            <a:r>
              <a:rPr lang="tr-TR" sz="2400" b="1" dirty="0" smtClean="0"/>
              <a:t>ÖZÜRLÜ, İZİNLİ,RAPORLU DEVAMSZILIĞA </a:t>
            </a:r>
            <a:r>
              <a:rPr lang="tr-TR" sz="3000" b="1" u="sng" dirty="0" smtClean="0"/>
              <a:t>BAKILMAYACAK</a:t>
            </a:r>
            <a:endParaRPr lang="tr-TR" sz="3000" b="1" u="sng" dirty="0"/>
          </a:p>
        </p:txBody>
      </p:sp>
    </p:spTree>
    <p:extLst>
      <p:ext uri="{BB962C8B-B14F-4D97-AF65-F5344CB8AC3E}">
        <p14:creationId xmlns:p14="http://schemas.microsoft.com/office/powerpoint/2010/main" val="41481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0526" cy="12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470"/>
            <a:ext cx="1557536" cy="19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979712" y="339502"/>
            <a:ext cx="5256584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267744" y="50471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YIL SONU BAŞARI PUANI (YBP)</a:t>
            </a:r>
          </a:p>
          <a:p>
            <a:pPr algn="ctr"/>
            <a:endParaRPr lang="tr-T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52625" y="266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52550" y="25415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Kayıt alanında olan okullar tercih</a:t>
            </a:r>
            <a:endParaRPr lang="tr-TR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374182" y="2628041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Komşu kayıt alanında olan okullar tercih ekranında mavi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444208" y="27665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Diğer kayıt alanında olan okullar tercih ekranında kırmızı renkte görünecek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96566" y="26812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80-100 aralığında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551336" y="2668588"/>
            <a:ext cx="210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60-79,99 aralığında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488857" y="26889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60 puan altı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52550" y="2211710"/>
            <a:ext cx="797989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8’inci</a:t>
            </a:r>
            <a:r>
              <a:rPr lang="tr-TR" sz="3200" dirty="0"/>
              <a:t>, 7’nci ve 6’ncı </a:t>
            </a:r>
            <a:r>
              <a:rPr lang="tr-TR" sz="3200" dirty="0" smtClean="0"/>
              <a:t>sınıflardaki</a:t>
            </a:r>
          </a:p>
          <a:p>
            <a:r>
              <a:rPr lang="tr-TR" sz="3200" dirty="0" smtClean="0"/>
              <a:t> sırasıyla </a:t>
            </a:r>
          </a:p>
          <a:p>
            <a:r>
              <a:rPr lang="tr-TR" sz="3200" dirty="0" smtClean="0"/>
              <a:t>YBP üstünlüğü</a:t>
            </a:r>
            <a:endParaRPr lang="tr-TR" sz="3000" b="1" u="sng" dirty="0"/>
          </a:p>
        </p:txBody>
      </p:sp>
    </p:spTree>
    <p:extLst>
      <p:ext uri="{BB962C8B-B14F-4D97-AF65-F5344CB8AC3E}">
        <p14:creationId xmlns:p14="http://schemas.microsoft.com/office/powerpoint/2010/main" val="34979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518</Words>
  <Application>Microsoft Office PowerPoint</Application>
  <PresentationFormat>Ekran Gösterisi (16:9)</PresentationFormat>
  <Paragraphs>138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Tahoma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Liselere geçiş yönergesi</dc:title>
  <dc:creator>PC-1</dc:creator>
  <cp:lastModifiedBy>PC-2</cp:lastModifiedBy>
  <cp:revision>117</cp:revision>
  <dcterms:created xsi:type="dcterms:W3CDTF">2018-03-30T07:01:32Z</dcterms:created>
  <dcterms:modified xsi:type="dcterms:W3CDTF">2021-12-09T11:13:58Z</dcterms:modified>
</cp:coreProperties>
</file>